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c1909a95bd6c46c3"/>
    <p:sldMasterId id="2147483657" r:id="Rd590d6c25dec4994"/>
  </p:sldMasterIdLst>
  <p:sldIdLst>
    <p:sldId id="287" r:id="Rfb6654ff608a4af1"/>
    <p:sldId id="288" r:id="R86b9525d193441e2"/>
    <p:sldId id="289" r:id="Rbb63cea780df4602"/>
    <p:sldId id="290" r:id="R668e35341f5d4cdf"/>
    <p:sldId id="291" r:id="R9e66f49325ef478d"/>
    <p:sldId id="292" r:id="R75c62b04777540bf"/>
    <p:sldId id="293" r:id="R3626cd4c7d24488d"/>
    <p:sldId id="294" r:id="Rb50843dbbdb04c12"/>
    <p:sldId id="295" r:id="Ra4a5ae66d514473d"/>
    <p:sldId id="296" r:id="R569273b6ee4c40e3"/>
    <p:sldId id="297" r:id="Rfd3ff932ac664b41"/>
    <p:sldId id="298" r:id="R866225dcca734387"/>
    <p:sldId id="299" r:id="R58045d44b2054095"/>
    <p:sldId id="300" r:id="R45b4b08fe9dd48da"/>
    <p:sldId id="301" r:id="R96606c1d20854aa0"/>
    <p:sldId id="302" r:id="R5248634305f6442f"/>
    <p:sldId id="303" r:id="Rf31b4471282c47ce"/>
    <p:sldId id="304" r:id="R45df28d92013448f"/>
    <p:sldId id="305" r:id="R51415c8c45924bdf"/>
    <p:sldId id="306" r:id="R931352bdc87c4570"/>
    <p:sldId id="307" r:id="R31899870d1e34e57"/>
    <p:sldId id="308" r:id="Rb9bab59d42424a1c"/>
    <p:sldId id="309" r:id="R824f129547fa4614"/>
    <p:sldId id="310" r:id="Rd869b07d12404cf1"/>
    <p:sldId id="311" r:id="Rcefd3fc3805049f7"/>
    <p:sldId id="312" r:id="R784b889c8e3844c3"/>
    <p:sldId id="313" r:id="R8d9d79ec62c74bca"/>
    <p:sldId id="314" r:id="Rdcfb294070994c40"/>
    <p:sldId id="315" r:id="Rdc1b83b0a9124312"/>
    <p:sldId id="316" r:id="Rea7e0f48e0b74e05"/>
    <p:sldId id="317" r:id="R8687fd0674214be1"/>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51415c8c45924bdf" Type="http://schemas.openxmlformats.org/officeDocument/2006/relationships/slide" Target="/ppt/slides/slide32.xml"/><Relationship Id="R784b889c8e3844c3" Type="http://schemas.openxmlformats.org/officeDocument/2006/relationships/slide" Target="/ppt/slides/slide39.xml"/><Relationship Id="Rfd3ff932ac664b41" Type="http://schemas.openxmlformats.org/officeDocument/2006/relationships/slide" Target="/ppt/slides/slide2a.xml"/><Relationship Id="Rd869b07d12404cf1" Type="http://schemas.openxmlformats.org/officeDocument/2006/relationships/slide" Target="/ppt/slides/slide37.xml"/><Relationship Id="R9e66f49325ef478d" Type="http://schemas.openxmlformats.org/officeDocument/2006/relationships/slide" Target="/ppt/slides/slide24.xml"/><Relationship Id="R866225dcca734387" Type="http://schemas.openxmlformats.org/officeDocument/2006/relationships/slide" Target="/ppt/slides/slide2b.xml"/><Relationship Id="R58045d44b2054095" Type="http://schemas.openxmlformats.org/officeDocument/2006/relationships/slide" Target="/ppt/slides/slide2c.xml"/><Relationship Id="Rf31b4471282c47ce" Type="http://schemas.openxmlformats.org/officeDocument/2006/relationships/slide" Target="/ppt/slides/slide30.xml"/><Relationship Id="Rdc1b83b0a9124312" Type="http://schemas.openxmlformats.org/officeDocument/2006/relationships/slide" Target="/ppt/slides/slide3c.xml"/><Relationship Id="rId7" Type="http://schemas.openxmlformats.org/officeDocument/2006/relationships/customXml" Target="../customXml/item2.xml"/><Relationship Id="R75c62b04777540bf" Type="http://schemas.openxmlformats.org/officeDocument/2006/relationships/slide" Target="/ppt/slides/slide25.xml"/><Relationship Id="Rb50843dbbdb04c12" Type="http://schemas.openxmlformats.org/officeDocument/2006/relationships/slide" Target="/ppt/slides/slide27.xml"/><Relationship Id="R5248634305f6442f" Type="http://schemas.openxmlformats.org/officeDocument/2006/relationships/slide" Target="/ppt/slides/slide2f.xml"/><Relationship Id="R931352bdc87c4570" Type="http://schemas.openxmlformats.org/officeDocument/2006/relationships/slide" Target="/ppt/slides/slide33.xml"/><Relationship Id="Rdcfb294070994c40" Type="http://schemas.openxmlformats.org/officeDocument/2006/relationships/slide" Target="/ppt/slides/slide3b.xml"/><Relationship Id="R8687fd0674214be1" Type="http://schemas.openxmlformats.org/officeDocument/2006/relationships/slide" Target="/ppt/slides/slide3e.xml"/><Relationship Id="rId1" Type="http://schemas.openxmlformats.org/officeDocument/2006/relationships/slideMaster" Target="slideMasters/slideMaster1.xml"/><Relationship Id="Rb9bab59d42424a1c" Type="http://schemas.openxmlformats.org/officeDocument/2006/relationships/slide" Target="/ppt/slides/slide35.xml"/><Relationship Id="R8d9d79ec62c74bca" Type="http://schemas.openxmlformats.org/officeDocument/2006/relationships/slide" Target="/ppt/slides/slide3a.xml"/><Relationship Id="Rea7e0f48e0b74e05" Type="http://schemas.openxmlformats.org/officeDocument/2006/relationships/slide" Target="/ppt/slides/slide3d.xml"/><Relationship Id="rId6" Type="http://schemas.openxmlformats.org/officeDocument/2006/relationships/customXml" Target="../customXml/item1.xml"/><Relationship Id="rId5" Type="http://schemas.openxmlformats.org/officeDocument/2006/relationships/theme" Target="theme/theme1.xml"/><Relationship Id="Rfb6654ff608a4af1" Type="http://schemas.openxmlformats.org/officeDocument/2006/relationships/slide" Target="/ppt/slides/slide20.xml"/><Relationship Id="Rd590d6c25dec4994" Type="http://schemas.openxmlformats.org/officeDocument/2006/relationships/slideMaster" Target="/ppt/slideMasters/slideMaster3.xml"/><Relationship Id="Ra4a5ae66d514473d" Type="http://schemas.openxmlformats.org/officeDocument/2006/relationships/slide" Target="/ppt/slides/slide28.xml"/><Relationship Id="R96606c1d20854aa0" Type="http://schemas.openxmlformats.org/officeDocument/2006/relationships/slide" Target="/ppt/slides/slide2e.xml"/><Relationship Id="Rc1909a95bd6c46c3" Type="http://schemas.openxmlformats.org/officeDocument/2006/relationships/slideMaster" Target="/ppt/slideMasters/slideMaster2.xml"/><Relationship Id="R86b9525d193441e2" Type="http://schemas.openxmlformats.org/officeDocument/2006/relationships/slide" Target="/ppt/slides/slide21.xml"/><Relationship Id="R668e35341f5d4cdf" Type="http://schemas.openxmlformats.org/officeDocument/2006/relationships/slide" Target="/ppt/slides/slide23.xml"/><Relationship Id="R569273b6ee4c40e3" Type="http://schemas.openxmlformats.org/officeDocument/2006/relationships/slide" Target="/ppt/slides/slide29.xml"/><Relationship Id="R45b4b08fe9dd48da" Type="http://schemas.openxmlformats.org/officeDocument/2006/relationships/slide" Target="/ppt/slides/slide2d.xml"/><Relationship Id="R45df28d92013448f" Type="http://schemas.openxmlformats.org/officeDocument/2006/relationships/slide" Target="/ppt/slides/slide31.xml"/><Relationship Id="Rbb63cea780df4602" Type="http://schemas.openxmlformats.org/officeDocument/2006/relationships/slide" Target="/ppt/slides/slide22.xml"/><Relationship Id="R3626cd4c7d24488d" Type="http://schemas.openxmlformats.org/officeDocument/2006/relationships/slide" Target="/ppt/slides/slide26.xml"/><Relationship Id="R31899870d1e34e57" Type="http://schemas.openxmlformats.org/officeDocument/2006/relationships/slide" Target="/ppt/slides/slide34.xml"/><Relationship Id="Rcefd3fc3805049f7" Type="http://schemas.openxmlformats.org/officeDocument/2006/relationships/slide" Target="/ppt/slides/slide38.xml"/><Relationship Id="Rfa945a70baad4ed0" Type="http://schemas.openxmlformats.org/officeDocument/2006/relationships/tableStyles" Target="/ppt/tableStyles.xml"/><Relationship Id="rId8" Type="http://schemas.openxmlformats.org/officeDocument/2006/relationships/customXml" Target="../customXml/item3.xml"/><Relationship Id="R824f129547fa4614" Type="http://schemas.openxmlformats.org/officeDocument/2006/relationships/slide" Target="/ppt/slides/slide36.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dcec9eebf56d4426" /><Relationship Type="http://schemas.openxmlformats.org/officeDocument/2006/relationships/image" Target="/ppt/media/image2.bin" Id="Rbbd7ff6a8e144e2a" /><Relationship Type="http://schemas.openxmlformats.org/officeDocument/2006/relationships/slideMaster" Target="/ppt/slideMasters/slideMaster2.xml" Id="R2e3b2ce8087046f4" /></Relationships>
</file>

<file path=ppt/slideLayouts/_rels/slideLayout3.xml.rels>&#65279;<?xml version="1.0" encoding="utf-8"?><Relationships xmlns="http://schemas.openxmlformats.org/package/2006/relationships"><Relationship Type="http://schemas.openxmlformats.org/officeDocument/2006/relationships/image" Target="/ppt/media/image3.bin" Id="Rbcfa4d21a1f2409d" /><Relationship Type="http://schemas.openxmlformats.org/officeDocument/2006/relationships/image" Target="/ppt/media/image4.bin" Id="Reef4fc205cba4c9d" /><Relationship Type="http://schemas.openxmlformats.org/officeDocument/2006/relationships/slideMaster" Target="/ppt/slideMasters/slideMaster2.xml" Id="Rd49fe6231f92438f" /></Relationships>
</file>

<file path=ppt/slideLayouts/_rels/slideLayout4.xml.rels>&#65279;<?xml version="1.0" encoding="utf-8"?><Relationships xmlns="http://schemas.openxmlformats.org/package/2006/relationships"><Relationship Type="http://schemas.openxmlformats.org/officeDocument/2006/relationships/image" Target="/ppt/media/image5.bin" Id="Ra0d9ca56d0bf4adb" /><Relationship Type="http://schemas.openxmlformats.org/officeDocument/2006/relationships/image" Target="/ppt/media/image2.bin" Id="R0a583d19894041aa" /><Relationship Type="http://schemas.openxmlformats.org/officeDocument/2006/relationships/slideMaster" Target="/ppt/slideMasters/slideMaster2.xml" Id="R3efe0ac3a0ac46f9" /></Relationships>
</file>

<file path=ppt/slideLayouts/_rels/slideLayout5.xml.rels>&#65279;<?xml version="1.0" encoding="utf-8"?><Relationships xmlns="http://schemas.openxmlformats.org/package/2006/relationships"><Relationship Type="http://schemas.openxmlformats.org/officeDocument/2006/relationships/image" Target="/ppt/media/image6.bin" Id="R3dec4b91b0044ca8" /><Relationship Type="http://schemas.openxmlformats.org/officeDocument/2006/relationships/image" Target="/ppt/media/image2.bin" Id="Rcd253ebfa57547bf" /><Relationship Type="http://schemas.openxmlformats.org/officeDocument/2006/relationships/slideMaster" Target="/ppt/slideMasters/slideMaster2.xml" Id="R5048ba1c9de4471c" /></Relationships>
</file>

<file path=ppt/slideLayouts/_rels/slideLayout6.xml.rels>&#65279;<?xml version="1.0" encoding="utf-8"?><Relationships xmlns="http://schemas.openxmlformats.org/package/2006/relationships"><Relationship Type="http://schemas.openxmlformats.org/officeDocument/2006/relationships/image" Target="/ppt/media/image7.bin" Id="R216514a696234f6a" /><Relationship Type="http://schemas.openxmlformats.org/officeDocument/2006/relationships/image" Target="/ppt/media/image4.bin" Id="R8256392c4c4a4b55" /><Relationship Type="http://schemas.openxmlformats.org/officeDocument/2006/relationships/slideMaster" Target="/ppt/slideMasters/slideMaster2.xml" Id="R053ea402f33d4135" /></Relationships>
</file>

<file path=ppt/slideLayouts/_rels/slideLayout7.xml.rels>&#65279;<?xml version="1.0" encoding="utf-8"?><Relationships xmlns="http://schemas.openxmlformats.org/package/2006/relationships"><Relationship Type="http://schemas.openxmlformats.org/officeDocument/2006/relationships/image" Target="/ppt/media/image8.bin" Id="Rd2f2ebd377574757" /><Relationship Type="http://schemas.openxmlformats.org/officeDocument/2006/relationships/image" Target="/ppt/media/image4.bin" Id="R3a56b46a1c054986" /><Relationship Type="http://schemas.openxmlformats.org/officeDocument/2006/relationships/slideMaster" Target="/ppt/slideMasters/slideMaster2.xml" Id="R74dede2a8e484acc" /></Relationships>
</file>

<file path=ppt/slideLayouts/_rels/slideLayout8.xml.rels>&#65279;<?xml version="1.0" encoding="utf-8"?><Relationships xmlns="http://schemas.openxmlformats.org/package/2006/relationships"><Relationship Type="http://schemas.openxmlformats.org/officeDocument/2006/relationships/image" Target="/ppt/media/imagea.bin" Id="R7bb22e83f8634f6e" /><Relationship Type="http://schemas.openxmlformats.org/officeDocument/2006/relationships/image" Target="/ppt/media/imageb.bin" Id="Rbaa79405add34795" /><Relationship Type="http://schemas.openxmlformats.org/officeDocument/2006/relationships/slideMaster" Target="/ppt/slideMasters/slideMaster3.xml" Id="R51615f38b7c647b8"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67fe3c7658bc4876"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dc131dc8702f4c87"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78ccc4fcfd1142bd"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498e907dbc6e4b46"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df8b2e0fd9334d32"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740f2785fb784104"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6bedb427fe4b47f3"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dcec9eebf56d442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bbd7ff6a8e144e2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bcfa4d21a1f2409d">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eef4fc205cba4c9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a0d9ca56d0bf4ad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0a583d19894041a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3dec4b91b0044ca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cd253ebfa57547b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216514a696234f6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8256392c4c4a4b5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d2f2ebd377574757">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3a56b46a1c054986">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7bb22e83f8634f6e">
            <a:extLst>
              <a:ext uri="{96DAC541-7B7A-43D3-8B79-37D633B846F1}">
                <asvg:svgBlip xmlns:asvg="http://schemas.microsoft.com/office/drawing/2016/SVG/main" r:embed="Rbaa79405add34795"/>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a380e6927b7b4c3e" /><Relationship Type="http://schemas.openxmlformats.org/officeDocument/2006/relationships/slideLayout" Target="/ppt/slideLayouts/slideLayout2.xml" Id="Ra70b0a7407274eee" /><Relationship Type="http://schemas.openxmlformats.org/officeDocument/2006/relationships/slideLayout" Target="/ppt/slideLayouts/slideLayout3.xml" Id="R0fb1cfcf3a884505" /><Relationship Type="http://schemas.openxmlformats.org/officeDocument/2006/relationships/slideLayout" Target="/ppt/slideLayouts/slideLayout4.xml" Id="R6d538bff18704c75" /><Relationship Type="http://schemas.openxmlformats.org/officeDocument/2006/relationships/slideLayout" Target="/ppt/slideLayouts/slideLayout5.xml" Id="Rf00107c27c664df2" /><Relationship Type="http://schemas.openxmlformats.org/officeDocument/2006/relationships/slideLayout" Target="/ppt/slideLayouts/slideLayout6.xml" Id="Rfafd7204d8124678" /><Relationship Type="http://schemas.openxmlformats.org/officeDocument/2006/relationships/slideLayout" Target="/ppt/slideLayouts/slideLayout7.xml" Id="Rfab512697ee5486f"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697f68ba51b4416e" /><Relationship Type="http://schemas.openxmlformats.org/officeDocument/2006/relationships/slideLayout" Target="/ppt/slideLayouts/slideLayout8.xml" Id="R29cb4fc4ded64f47" /><Relationship Type="http://schemas.openxmlformats.org/officeDocument/2006/relationships/slideLayout" Target="/ppt/slideLayouts/slideLayout9.xml" Id="R6febc63ad0a1404d" /><Relationship Type="http://schemas.openxmlformats.org/officeDocument/2006/relationships/slideLayout" Target="/ppt/slideLayouts/slideLayouta.xml" Id="R7613430b114a406f" /><Relationship Type="http://schemas.openxmlformats.org/officeDocument/2006/relationships/slideLayout" Target="/ppt/slideLayouts/slideLayoutb.xml" Id="Rdfca8d42a0764174" /><Relationship Type="http://schemas.openxmlformats.org/officeDocument/2006/relationships/slideLayout" Target="/ppt/slideLayouts/slideLayoutc.xml" Id="R902a7df5e2a24e77" /><Relationship Type="http://schemas.openxmlformats.org/officeDocument/2006/relationships/slideLayout" Target="/ppt/slideLayouts/slideLayoutd.xml" Id="Rfd0eb2216f2b499b" /><Relationship Type="http://schemas.openxmlformats.org/officeDocument/2006/relationships/slideLayout" Target="/ppt/slideLayouts/slideLayoute.xml" Id="R4391f76520454c71" /><Relationship Type="http://schemas.openxmlformats.org/officeDocument/2006/relationships/slideLayout" Target="/ppt/slideLayouts/slideLayoutf.xml" Id="R44af257586c547d0" /><Relationship Type="http://schemas.openxmlformats.org/officeDocument/2006/relationships/image" Target="/ppt/media/image2.bin" Id="R7db2a4d8781941d0"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6d538bff18704c75"/>
    <p:sldLayoutId id="2147483652" r:id="R0fb1cfcf3a884505"/>
    <p:sldLayoutId id="2147483651" r:id="Ra70b0a7407274eee"/>
    <p:sldLayoutId id="2147483656" r:id="Rfab512697ee5486f"/>
    <p:sldLayoutId id="2147483655" r:id="Rfafd7204d8124678"/>
    <p:sldLayoutId id="2147483654" r:id="Rf00107c27c664df2"/>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7db2a4d8781941d0">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902a7df5e2a24e77"/>
    <p:sldLayoutId id="2147483661" r:id="Rdfca8d42a0764174"/>
    <p:sldLayoutId id="2147483659" r:id="R6febc63ad0a1404d"/>
    <p:sldLayoutId id="2147483665" r:id="R44af257586c547d0"/>
    <p:sldLayoutId id="2147483664" r:id="R4391f76520454c71"/>
    <p:sldLayoutId id="2147483663" r:id="Rfd0eb2216f2b499b"/>
    <p:sldLayoutId id="2147483660" r:id="R7613430b114a406f"/>
    <p:sldLayoutId id="2147483658" r:id="R29cb4fc4ded64f47"/>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62abb510fe3c451a" /><Relationship Type="http://schemas.openxmlformats.org/officeDocument/2006/relationships/slideLayout" Target="/ppt/slideLayouts/slideLayout3.xml" Id="Rb1b9692b59be4888" /></Relationships>
</file>

<file path=ppt/slides/_rels/slide21.xml.rels>&#65279;<?xml version="1.0" encoding="utf-8"?><Relationships xmlns="http://schemas.openxmlformats.org/package/2006/relationships"><Relationship Type="http://schemas.openxmlformats.org/officeDocument/2006/relationships/image" Target="/ppt/media/imagec.bin" Id="R477e7becdef84f6c" /><Relationship Type="http://schemas.openxmlformats.org/officeDocument/2006/relationships/slideLayout" Target="/ppt/slideLayouts/slideLayoutc.xml" Id="R53b5fdf1d4cf49ca" /></Relationships>
</file>

<file path=ppt/slides/_rels/slide22.xml.rels>&#65279;<?xml version="1.0" encoding="utf-8"?><Relationships xmlns="http://schemas.openxmlformats.org/package/2006/relationships"><Relationship Type="http://schemas.openxmlformats.org/officeDocument/2006/relationships/image" Target="/ppt/media/imagec.bin" Id="R508f4df0238b4865" /><Relationship Type="http://schemas.openxmlformats.org/officeDocument/2006/relationships/slideLayout" Target="/ppt/slideLayouts/slideLayoutc.xml" Id="Ra7ccd62f273945d1" /></Relationships>
</file>

<file path=ppt/slides/_rels/slide23.xml.rels>&#65279;<?xml version="1.0" encoding="utf-8"?><Relationships xmlns="http://schemas.openxmlformats.org/package/2006/relationships"><Relationship Type="http://schemas.openxmlformats.org/officeDocument/2006/relationships/image" Target="/ppt/media/imagec.bin" Id="Re53c68c755c94ca1" /><Relationship Type="http://schemas.openxmlformats.org/officeDocument/2006/relationships/slideLayout" Target="/ppt/slideLayouts/slideLayoutc.xml" Id="R6d039a8b1db44a27" /><Relationship Type="http://schemas.openxmlformats.org/officeDocument/2006/relationships/chart" Target="/ppt/slides/charts/chart32.xml" Id="Rfb5ffe36057e49eb" /><Relationship Type="http://schemas.openxmlformats.org/officeDocument/2006/relationships/chart" Target="/ppt/slides/charts/chart33.xml" Id="Rd714e85dec824a6d" /><Relationship Type="http://schemas.openxmlformats.org/officeDocument/2006/relationships/chart" Target="/ppt/slides/charts/chart34.xml" Id="R180195735c6f42a9" /></Relationships>
</file>

<file path=ppt/slides/_rels/slide24.xml.rels>&#65279;<?xml version="1.0" encoding="utf-8"?><Relationships xmlns="http://schemas.openxmlformats.org/package/2006/relationships"><Relationship Type="http://schemas.openxmlformats.org/officeDocument/2006/relationships/image" Target="/ppt/media/imagec.bin" Id="R8f8f63a380284dfa" /><Relationship Type="http://schemas.openxmlformats.org/officeDocument/2006/relationships/slideLayout" Target="/ppt/slideLayouts/slideLayoutc.xml" Id="R0822581a03a64341" /><Relationship Type="http://schemas.openxmlformats.org/officeDocument/2006/relationships/chart" Target="/ppt/slides/charts/chart35.xml" Id="R1cc17cfa43d648a4" /></Relationships>
</file>

<file path=ppt/slides/_rels/slide25.xml.rels>&#65279;<?xml version="1.0" encoding="utf-8"?><Relationships xmlns="http://schemas.openxmlformats.org/package/2006/relationships"><Relationship Type="http://schemas.openxmlformats.org/officeDocument/2006/relationships/image" Target="/ppt/media/imagec.bin" Id="R7fdae769b6e54e01" /><Relationship Type="http://schemas.openxmlformats.org/officeDocument/2006/relationships/slideLayout" Target="/ppt/slideLayouts/slideLayoutc.xml" Id="R3948a95b814f4ffd" /><Relationship Type="http://schemas.openxmlformats.org/officeDocument/2006/relationships/chart" Target="/ppt/slides/charts/chart36.xml" Id="Rdb4e6099b1914213" /><Relationship Type="http://schemas.openxmlformats.org/officeDocument/2006/relationships/chart" Target="/ppt/slides/charts/chart37.xml" Id="R10efed93b6f6486d" /><Relationship Type="http://schemas.openxmlformats.org/officeDocument/2006/relationships/chart" Target="/ppt/slides/charts/chart38.xml" Id="R609599700652434a" /></Relationships>
</file>

<file path=ppt/slides/_rels/slide26.xml.rels>&#65279;<?xml version="1.0" encoding="utf-8"?><Relationships xmlns="http://schemas.openxmlformats.org/package/2006/relationships"><Relationship Type="http://schemas.openxmlformats.org/officeDocument/2006/relationships/image" Target="/ppt/media/imagec.bin" Id="Rb0f47a80547246ef" /><Relationship Type="http://schemas.openxmlformats.org/officeDocument/2006/relationships/slideLayout" Target="/ppt/slideLayouts/slideLayoutc.xml" Id="R1ac836622eee427d" /><Relationship Type="http://schemas.openxmlformats.org/officeDocument/2006/relationships/chart" Target="/ppt/slides/charts/chart39.xml" Id="R67d718e4ad094549" /><Relationship Type="http://schemas.openxmlformats.org/officeDocument/2006/relationships/chart" Target="/ppt/slides/charts/chart3a.xml" Id="R7ca27bf236394ebf" /><Relationship Type="http://schemas.openxmlformats.org/officeDocument/2006/relationships/chart" Target="/ppt/slides/charts/chart3b.xml" Id="Raf12b2eeecbd4dfb" /></Relationships>
</file>

<file path=ppt/slides/_rels/slide27.xml.rels>&#65279;<?xml version="1.0" encoding="utf-8"?><Relationships xmlns="http://schemas.openxmlformats.org/package/2006/relationships"><Relationship Type="http://schemas.openxmlformats.org/officeDocument/2006/relationships/image" Target="/ppt/media/imagec.bin" Id="Rd55ce2cba50240a1" /><Relationship Type="http://schemas.openxmlformats.org/officeDocument/2006/relationships/slideLayout" Target="/ppt/slideLayouts/slideLayoutc.xml" Id="R926d10443f804dd1" /><Relationship Type="http://schemas.openxmlformats.org/officeDocument/2006/relationships/chart" Target="/ppt/slides/charts/chart3c.xml" Id="Rebeb009c58c14c4a" /><Relationship Type="http://schemas.openxmlformats.org/officeDocument/2006/relationships/chart" Target="/ppt/slides/charts/chart3d.xml" Id="R4dd9ce06af284ba5" /><Relationship Type="http://schemas.openxmlformats.org/officeDocument/2006/relationships/chart" Target="/ppt/slides/charts/chart3e.xml" Id="Rc213f063fcb846fc" /></Relationships>
</file>

<file path=ppt/slides/_rels/slide28.xml.rels>&#65279;<?xml version="1.0" encoding="utf-8"?><Relationships xmlns="http://schemas.openxmlformats.org/package/2006/relationships"><Relationship Type="http://schemas.openxmlformats.org/officeDocument/2006/relationships/image" Target="/ppt/media/imagec.bin" Id="Red38aa1b3c024979" /><Relationship Type="http://schemas.openxmlformats.org/officeDocument/2006/relationships/slideLayout" Target="/ppt/slideLayouts/slideLayoutc.xml" Id="Rd542f238f9ae4474" /><Relationship Type="http://schemas.openxmlformats.org/officeDocument/2006/relationships/chart" Target="/ppt/slides/charts/chart3f.xml" Id="R407327c39fa9458c" /><Relationship Type="http://schemas.openxmlformats.org/officeDocument/2006/relationships/chart" Target="/ppt/slides/charts/chart40.xml" Id="Reab108b5685a4a62" /><Relationship Type="http://schemas.openxmlformats.org/officeDocument/2006/relationships/chart" Target="/ppt/slides/charts/chart41.xml" Id="Rde6ad7c3b7ba427c" /><Relationship Type="http://schemas.openxmlformats.org/officeDocument/2006/relationships/chart" Target="/ppt/slides/charts/chart42.xml" Id="R7bfc59288720469c" /><Relationship Type="http://schemas.openxmlformats.org/officeDocument/2006/relationships/chart" Target="/ppt/slides/charts/chart43.xml" Id="R43bd2e12342a48d8" /><Relationship Type="http://schemas.openxmlformats.org/officeDocument/2006/relationships/chart" Target="/ppt/slides/charts/chart44.xml" Id="Radf849573eff45c1" /><Relationship Type="http://schemas.openxmlformats.org/officeDocument/2006/relationships/chart" Target="/ppt/slides/charts/chart45.xml" Id="R35f2686d97214693" /></Relationships>
</file>

<file path=ppt/slides/_rels/slide29.xml.rels>&#65279;<?xml version="1.0" encoding="utf-8"?><Relationships xmlns="http://schemas.openxmlformats.org/package/2006/relationships"><Relationship Type="http://schemas.openxmlformats.org/officeDocument/2006/relationships/image" Target="/ppt/media/imagec.bin" Id="R3b89691ee6834b22" /><Relationship Type="http://schemas.openxmlformats.org/officeDocument/2006/relationships/slideLayout" Target="/ppt/slideLayouts/slideLayoutc.xml" Id="Rae8d6fd597eb4da7" /></Relationships>
</file>

<file path=ppt/slides/_rels/slide2a.xml.rels>&#65279;<?xml version="1.0" encoding="utf-8"?><Relationships xmlns="http://schemas.openxmlformats.org/package/2006/relationships"><Relationship Type="http://schemas.openxmlformats.org/officeDocument/2006/relationships/image" Target="/ppt/media/imagec.bin" Id="R2db252a4d0854170" /><Relationship Type="http://schemas.openxmlformats.org/officeDocument/2006/relationships/slideLayout" Target="/ppt/slideLayouts/slideLayoutc.xml" Id="Ra12e080085b542bb" /></Relationships>
</file>

<file path=ppt/slides/_rels/slide2b.xml.rels>&#65279;<?xml version="1.0" encoding="utf-8"?><Relationships xmlns="http://schemas.openxmlformats.org/package/2006/relationships"><Relationship Type="http://schemas.openxmlformats.org/officeDocument/2006/relationships/image" Target="/ppt/media/imagec.bin" Id="R67c65765d6194b6e" /><Relationship Type="http://schemas.openxmlformats.org/officeDocument/2006/relationships/slideLayout" Target="/ppt/slideLayouts/slideLayoutc.xml" Id="Rb3c1b1bc2a7545a3" /><Relationship Type="http://schemas.openxmlformats.org/officeDocument/2006/relationships/chart" Target="/ppt/slides/charts/chart46.xml" Id="R882c0546e97a4959" /><Relationship Type="http://schemas.openxmlformats.org/officeDocument/2006/relationships/chart" Target="/ppt/slides/charts/chart47.xml" Id="R820f1772904c4808" /><Relationship Type="http://schemas.openxmlformats.org/officeDocument/2006/relationships/chart" Target="/ppt/slides/charts/chart48.xml" Id="R3cfa6f8ce13449fe" /><Relationship Type="http://schemas.openxmlformats.org/officeDocument/2006/relationships/chart" Target="/ppt/slides/charts/chart49.xml" Id="Rafdccc113def4fa2" /></Relationships>
</file>

<file path=ppt/slides/_rels/slide2c.xml.rels>&#65279;<?xml version="1.0" encoding="utf-8"?><Relationships xmlns="http://schemas.openxmlformats.org/package/2006/relationships"><Relationship Type="http://schemas.openxmlformats.org/officeDocument/2006/relationships/image" Target="/ppt/media/imagec.bin" Id="Rc634aa4b524e43e0" /><Relationship Type="http://schemas.openxmlformats.org/officeDocument/2006/relationships/slideLayout" Target="/ppt/slideLayouts/slideLayoutc.xml" Id="R096f9bcbadb24c70" /></Relationships>
</file>

<file path=ppt/slides/_rels/slide2d.xml.rels>&#65279;<?xml version="1.0" encoding="utf-8"?><Relationships xmlns="http://schemas.openxmlformats.org/package/2006/relationships"><Relationship Type="http://schemas.openxmlformats.org/officeDocument/2006/relationships/image" Target="/ppt/media/imagec.bin" Id="Rc42cba1ee647409a" /><Relationship Type="http://schemas.openxmlformats.org/officeDocument/2006/relationships/slideLayout" Target="/ppt/slideLayouts/slideLayoutc.xml" Id="R4396f129d2c04bd4" /><Relationship Type="http://schemas.openxmlformats.org/officeDocument/2006/relationships/chart" Target="/ppt/slides/charts/chart4a.xml" Id="Re0ae96900ed34fcc" /><Relationship Type="http://schemas.openxmlformats.org/officeDocument/2006/relationships/chart" Target="/ppt/slides/charts/chart4b.xml" Id="R626ae7779f69423d" /><Relationship Type="http://schemas.openxmlformats.org/officeDocument/2006/relationships/chart" Target="/ppt/slides/charts/chart4c.xml" Id="R54b4ce112f294eee" /><Relationship Type="http://schemas.openxmlformats.org/officeDocument/2006/relationships/chart" Target="/ppt/slides/charts/chart4d.xml" Id="R987ca490f31144ea" /><Relationship Type="http://schemas.openxmlformats.org/officeDocument/2006/relationships/chart" Target="/ppt/slides/charts/chart4e.xml" Id="Rae45ad2515124b68" /><Relationship Type="http://schemas.openxmlformats.org/officeDocument/2006/relationships/chart" Target="/ppt/slides/charts/chart4f.xml" Id="Rfc5b81cdca8e4bc3" /><Relationship Type="http://schemas.openxmlformats.org/officeDocument/2006/relationships/chart" Target="/ppt/slides/charts/chart50.xml" Id="R9119c6fc88164404" /><Relationship Type="http://schemas.openxmlformats.org/officeDocument/2006/relationships/chart" Target="/ppt/slides/charts/chart51.xml" Id="R2b8bd3cbd2ed4350" /></Relationships>
</file>

<file path=ppt/slides/_rels/slide2e.xml.rels>&#65279;<?xml version="1.0" encoding="utf-8"?><Relationships xmlns="http://schemas.openxmlformats.org/package/2006/relationships"><Relationship Type="http://schemas.openxmlformats.org/officeDocument/2006/relationships/image" Target="/ppt/media/imagec.bin" Id="Rca6fb48bb9634768" /><Relationship Type="http://schemas.openxmlformats.org/officeDocument/2006/relationships/slideLayout" Target="/ppt/slideLayouts/slideLayoutc.xml" Id="R4df01ca688bd4366" /></Relationships>
</file>

<file path=ppt/slides/_rels/slide2f.xml.rels>&#65279;<?xml version="1.0" encoding="utf-8"?><Relationships xmlns="http://schemas.openxmlformats.org/package/2006/relationships"><Relationship Type="http://schemas.openxmlformats.org/officeDocument/2006/relationships/image" Target="/ppt/media/imagec.bin" Id="R474db7dca8e848ae" /><Relationship Type="http://schemas.openxmlformats.org/officeDocument/2006/relationships/slideLayout" Target="/ppt/slideLayouts/slideLayoutc.xml" Id="R11a60c498184434f" /></Relationships>
</file>

<file path=ppt/slides/_rels/slide30.xml.rels>&#65279;<?xml version="1.0" encoding="utf-8"?><Relationships xmlns="http://schemas.openxmlformats.org/package/2006/relationships"><Relationship Type="http://schemas.openxmlformats.org/officeDocument/2006/relationships/image" Target="/ppt/media/imagec.bin" Id="R4a0941dd40174236" /><Relationship Type="http://schemas.openxmlformats.org/officeDocument/2006/relationships/slideLayout" Target="/ppt/slideLayouts/slideLayoutc.xml" Id="R367a956f256e43a5" /><Relationship Type="http://schemas.openxmlformats.org/officeDocument/2006/relationships/chart" Target="/ppt/slides/charts/chart52.xml" Id="R6511f4b2a7ea439d" /><Relationship Type="http://schemas.openxmlformats.org/officeDocument/2006/relationships/chart" Target="/ppt/slides/charts/chart53.xml" Id="Rc7e464b0fe904b71" /></Relationships>
</file>

<file path=ppt/slides/_rels/slide31.xml.rels>&#65279;<?xml version="1.0" encoding="utf-8"?><Relationships xmlns="http://schemas.openxmlformats.org/package/2006/relationships"><Relationship Type="http://schemas.openxmlformats.org/officeDocument/2006/relationships/image" Target="/ppt/media/imagec.bin" Id="Recc73d3767b54ee7" /><Relationship Type="http://schemas.openxmlformats.org/officeDocument/2006/relationships/slideLayout" Target="/ppt/slideLayouts/slideLayoutc.xml" Id="Rf09c781f68404fcd" /></Relationships>
</file>

<file path=ppt/slides/_rels/slide32.xml.rels>&#65279;<?xml version="1.0" encoding="utf-8"?><Relationships xmlns="http://schemas.openxmlformats.org/package/2006/relationships"><Relationship Type="http://schemas.openxmlformats.org/officeDocument/2006/relationships/image" Target="/ppt/media/imagec.bin" Id="Rdc73f78c0447486d" /><Relationship Type="http://schemas.openxmlformats.org/officeDocument/2006/relationships/slideLayout" Target="/ppt/slideLayouts/slideLayoutc.xml" Id="R277029a91ad14bc2" /><Relationship Type="http://schemas.openxmlformats.org/officeDocument/2006/relationships/chart" Target="/ppt/slides/charts/chart54.xml" Id="R4105f1f8365e4701" /><Relationship Type="http://schemas.openxmlformats.org/officeDocument/2006/relationships/chart" Target="/ppt/slides/charts/chart55.xml" Id="R34b2cbc951234f28" /><Relationship Type="http://schemas.openxmlformats.org/officeDocument/2006/relationships/chart" Target="/ppt/slides/charts/chart56.xml" Id="R840593cc652f4141" /><Relationship Type="http://schemas.openxmlformats.org/officeDocument/2006/relationships/chart" Target="/ppt/slides/charts/chart57.xml" Id="Rd08a5ff8cfbe4d98" /><Relationship Type="http://schemas.openxmlformats.org/officeDocument/2006/relationships/chart" Target="/ppt/slides/charts/chart58.xml" Id="R3f08595dfa014369" /></Relationships>
</file>

<file path=ppt/slides/_rels/slide33.xml.rels>&#65279;<?xml version="1.0" encoding="utf-8"?><Relationships xmlns="http://schemas.openxmlformats.org/package/2006/relationships"><Relationship Type="http://schemas.openxmlformats.org/officeDocument/2006/relationships/image" Target="/ppt/media/imagec.bin" Id="Rd925d659016b4d8f" /><Relationship Type="http://schemas.openxmlformats.org/officeDocument/2006/relationships/slideLayout" Target="/ppt/slideLayouts/slideLayoutc.xml" Id="R4113ce3320af4e58" /></Relationships>
</file>

<file path=ppt/slides/_rels/slide34.xml.rels>&#65279;<?xml version="1.0" encoding="utf-8"?><Relationships xmlns="http://schemas.openxmlformats.org/package/2006/relationships"><Relationship Type="http://schemas.openxmlformats.org/officeDocument/2006/relationships/image" Target="/ppt/media/imagec.bin" Id="R8251679f393b49ba" /><Relationship Type="http://schemas.openxmlformats.org/officeDocument/2006/relationships/slideLayout" Target="/ppt/slideLayouts/slideLayoutc.xml" Id="R4e06a85137a44595" /><Relationship Type="http://schemas.openxmlformats.org/officeDocument/2006/relationships/chart" Target="/ppt/slides/charts/chart59.xml" Id="R540829be7954401d" /><Relationship Type="http://schemas.openxmlformats.org/officeDocument/2006/relationships/chart" Target="/ppt/slides/charts/chart5a.xml" Id="R781f17b2955742a9" /></Relationships>
</file>

<file path=ppt/slides/_rels/slide35.xml.rels>&#65279;<?xml version="1.0" encoding="utf-8"?><Relationships xmlns="http://schemas.openxmlformats.org/package/2006/relationships"><Relationship Type="http://schemas.openxmlformats.org/officeDocument/2006/relationships/image" Target="/ppt/media/imagec.bin" Id="R514a3952eb3447e8" /><Relationship Type="http://schemas.openxmlformats.org/officeDocument/2006/relationships/slideLayout" Target="/ppt/slideLayouts/slideLayoutc.xml" Id="Re7596682faa14487" /></Relationships>
</file>

<file path=ppt/slides/_rels/slide36.xml.rels>&#65279;<?xml version="1.0" encoding="utf-8"?><Relationships xmlns="http://schemas.openxmlformats.org/package/2006/relationships"><Relationship Type="http://schemas.openxmlformats.org/officeDocument/2006/relationships/image" Target="/ppt/media/imagec.bin" Id="Rda68343daf4740d9" /><Relationship Type="http://schemas.openxmlformats.org/officeDocument/2006/relationships/slideLayout" Target="/ppt/slideLayouts/slideLayoutc.xml" Id="Ra8eebcc498da4add" /><Relationship Type="http://schemas.openxmlformats.org/officeDocument/2006/relationships/chart" Target="/ppt/slides/charts/chart5b.xml" Id="R4dd44944d2f94c19" /></Relationships>
</file>

<file path=ppt/slides/_rels/slide37.xml.rels>&#65279;<?xml version="1.0" encoding="utf-8"?><Relationships xmlns="http://schemas.openxmlformats.org/package/2006/relationships"><Relationship Type="http://schemas.openxmlformats.org/officeDocument/2006/relationships/image" Target="/ppt/media/imagec.bin" Id="Rcebf6b2e5fcc47dc" /><Relationship Type="http://schemas.openxmlformats.org/officeDocument/2006/relationships/slideLayout" Target="/ppt/slideLayouts/slideLayoutc.xml" Id="R830891ce6fbb4707" /><Relationship Type="http://schemas.openxmlformats.org/officeDocument/2006/relationships/chart" Target="/ppt/slides/charts/chart5c.xml" Id="R1a2ae100ef7946da" /></Relationships>
</file>

<file path=ppt/slides/_rels/slide38.xml.rels>&#65279;<?xml version="1.0" encoding="utf-8"?><Relationships xmlns="http://schemas.openxmlformats.org/package/2006/relationships"><Relationship Type="http://schemas.openxmlformats.org/officeDocument/2006/relationships/image" Target="/ppt/media/imagec.bin" Id="R0c9abae310c249bf" /><Relationship Type="http://schemas.openxmlformats.org/officeDocument/2006/relationships/slideLayout" Target="/ppt/slideLayouts/slideLayoutc.xml" Id="R21b1a83ea38a4e14" /><Relationship Type="http://schemas.openxmlformats.org/officeDocument/2006/relationships/chart" Target="/ppt/slides/charts/chart5d.xml" Id="Rf25c5ec681e94b77" /></Relationships>
</file>

<file path=ppt/slides/_rels/slide39.xml.rels>&#65279;<?xml version="1.0" encoding="utf-8"?><Relationships xmlns="http://schemas.openxmlformats.org/package/2006/relationships"><Relationship Type="http://schemas.openxmlformats.org/officeDocument/2006/relationships/image" Target="/ppt/media/imagec.bin" Id="Rae04d274634f43f9" /><Relationship Type="http://schemas.openxmlformats.org/officeDocument/2006/relationships/slideLayout" Target="/ppt/slideLayouts/slideLayoutc.xml" Id="R710d93d2126b4557" /><Relationship Type="http://schemas.openxmlformats.org/officeDocument/2006/relationships/chart" Target="/ppt/slides/charts/chart5e.xml" Id="Rf160853e57d84a8b" /></Relationships>
</file>

<file path=ppt/slides/_rels/slide3a.xml.rels>&#65279;<?xml version="1.0" encoding="utf-8"?><Relationships xmlns="http://schemas.openxmlformats.org/package/2006/relationships"><Relationship Type="http://schemas.openxmlformats.org/officeDocument/2006/relationships/image" Target="/ppt/media/imagec.bin" Id="R6d2f5bd8c68040a3" /><Relationship Type="http://schemas.openxmlformats.org/officeDocument/2006/relationships/slideLayout" Target="/ppt/slideLayouts/slideLayoutc.xml" Id="Rd317107edabb45fb" /><Relationship Type="http://schemas.openxmlformats.org/officeDocument/2006/relationships/chart" Target="/ppt/slides/charts/chart5f.xml" Id="R2486e4746e2a4fac" /></Relationships>
</file>

<file path=ppt/slides/_rels/slide3b.xml.rels>&#65279;<?xml version="1.0" encoding="utf-8"?><Relationships xmlns="http://schemas.openxmlformats.org/package/2006/relationships"><Relationship Type="http://schemas.openxmlformats.org/officeDocument/2006/relationships/image" Target="/ppt/media/imagec.bin" Id="Rcc9ab18938264388" /><Relationship Type="http://schemas.openxmlformats.org/officeDocument/2006/relationships/slideLayout" Target="/ppt/slideLayouts/slideLayoutc.xml" Id="R113f04cd2d5b431a" /><Relationship Type="http://schemas.openxmlformats.org/officeDocument/2006/relationships/chart" Target="/ppt/slides/charts/chart60.xml" Id="R1436d44d3b2b4b69" /></Relationships>
</file>

<file path=ppt/slides/_rels/slide3c.xml.rels>&#65279;<?xml version="1.0" encoding="utf-8"?><Relationships xmlns="http://schemas.openxmlformats.org/package/2006/relationships"><Relationship Type="http://schemas.openxmlformats.org/officeDocument/2006/relationships/image" Target="/ppt/media/imagec.bin" Id="Rb84da52d82c5423c" /><Relationship Type="http://schemas.openxmlformats.org/officeDocument/2006/relationships/slideLayout" Target="/ppt/slideLayouts/slideLayoutc.xml" Id="Rd34609eb333b45a4" /><Relationship Type="http://schemas.openxmlformats.org/officeDocument/2006/relationships/chart" Target="/ppt/slides/charts/chart61.xml" Id="R5b809e0188774139" /></Relationships>
</file>

<file path=ppt/slides/_rels/slide3d.xml.rels>&#65279;<?xml version="1.0" encoding="utf-8"?><Relationships xmlns="http://schemas.openxmlformats.org/package/2006/relationships"><Relationship Type="http://schemas.openxmlformats.org/officeDocument/2006/relationships/image" Target="/ppt/media/imagec.bin" Id="R35dc09ba2c994d43" /><Relationship Type="http://schemas.openxmlformats.org/officeDocument/2006/relationships/slideLayout" Target="/ppt/slideLayouts/slideLayoutc.xml" Id="R8b19b766ffa74a48" /><Relationship Type="http://schemas.openxmlformats.org/officeDocument/2006/relationships/chart" Target="/ppt/slides/charts/chart62.xml" Id="R73c2729de413480f" /></Relationships>
</file>

<file path=ppt/slides/_rels/slide3e.xml.rels>&#65279;<?xml version="1.0" encoding="utf-8"?><Relationships xmlns="http://schemas.openxmlformats.org/package/2006/relationships"><Relationship Type="http://schemas.openxmlformats.org/officeDocument/2006/relationships/image" Target="/ppt/media/imagec.bin" Id="Rbd533477d04c48ea" /><Relationship Type="http://schemas.openxmlformats.org/officeDocument/2006/relationships/slideLayout" Target="/ppt/slideLayouts/slideLayoutc.xml" Id="Rcdf417d1c8de48c4"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0.142857</c:v>
              </c:pt>
              <c:pt idx="1">
                <c:v>0.142857</c:v>
              </c:pt>
              <c:pt idx="2">
                <c:v>0.514286</c:v>
              </c:pt>
              <c:pt idx="3">
                <c:v>0.200000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0.542857</c:v>
              </c:pt>
              <c:pt idx="1">
                <c:v>0.457143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0.771429</c:v>
              </c:pt>
              <c:pt idx="1">
                <c:v>0.200000</c:v>
              </c:pt>
              <c:pt idx="2">
                <c:v>0.028571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Saffransgatan 82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4.387755</c:v>
              </c:pt>
              <c:pt idx="1">
                <c:v>4.285714</c:v>
              </c:pt>
              <c:pt idx="2">
                <c:v>4.301075</c:v>
              </c:pt>
              <c:pt idx="3">
                <c:v>4.250000</c:v>
              </c:pt>
              <c:pt idx="4">
                <c:v>4.248555</c:v>
              </c:pt>
              <c:pt idx="5">
                <c:v>4.300000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0.971429</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0.028571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0.942857</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0.028571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0.028571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0.942857</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0.057143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0.742857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0.114286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0.828571</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0.114286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0.114286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0.085714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0.057143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0.857143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0.028571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0.828571</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0.114286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0.028571</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0.057143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0.057143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0.057143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0.057143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0.028571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0.085714</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0.057143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0.057143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0.057143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0.057143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0.057143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0.057143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0.057143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0.028571</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0.057143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0.057143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Språkutveckling och kommunikation</c:v>
              </c:pt>
              <c:pt idx="1">
                <c:v>Mitt barn känner sig tryggt på förskolan</c:v>
              </c:pt>
              <c:pt idx="2">
                <c:v>Mitt barn känner den personal som möter dem på förskolan</c:v>
              </c:pt>
              <c:pt idx="3">
                <c:v>Mitt barn trivs på förskolan</c:v>
              </c:pt>
              <c:pt idx="4">
                <c:v>Jag känner mig trygg med att mitt barn blir väl omhändertaget på förskolan</c:v>
              </c:pt>
            </c:strLit>
          </c:cat>
          <c:val>
            <c:numLit>
              <c:formatCode>General</c:formatCode>
              <c:ptCount val="5"/>
              <c:pt idx="0">
                <c:v>0.400000</c:v>
              </c:pt>
              <c:pt idx="1">
                <c:v>0.400000</c:v>
              </c:pt>
              <c:pt idx="2">
                <c:v>0.371429</c:v>
              </c:pt>
              <c:pt idx="3">
                <c:v>0.342857</c:v>
              </c:pt>
              <c:pt idx="4">
                <c:v>0.342857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0.914286</c:v>
              </c:pt>
              <c:pt idx="1">
                <c:v>0.914286</c:v>
              </c:pt>
              <c:pt idx="2">
                <c:v>0.971429</c:v>
              </c:pt>
              <c:pt idx="3">
                <c:v>0.942857</c:v>
              </c:pt>
              <c:pt idx="4">
                <c:v>0.885714</c:v>
              </c:pt>
              <c:pt idx="5">
                <c:v>0.828571</c:v>
              </c:pt>
              <c:pt idx="6">
                <c:v>0.942857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0.947368</c:v>
              </c:pt>
              <c:pt idx="1">
                <c:v>0.947368</c:v>
              </c:pt>
              <c:pt idx="2">
                <c:v>0.947368</c:v>
              </c:pt>
              <c:pt idx="3">
                <c:v>0.947368</c:v>
              </c:pt>
              <c:pt idx="4">
                <c:v>0.894737</c:v>
              </c:pt>
              <c:pt idx="5">
                <c:v>0.789474</c:v>
              </c:pt>
              <c:pt idx="6">
                <c:v>0.947368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0.875000</c:v>
              </c:pt>
              <c:pt idx="1">
                <c:v>0.875000</c:v>
              </c:pt>
              <c:pt idx="2">
                <c:v>1.000000</c:v>
              </c:pt>
              <c:pt idx="3">
                <c:v>0.937500</c:v>
              </c:pt>
              <c:pt idx="4">
                <c:v>0.875000</c:v>
              </c:pt>
              <c:pt idx="5">
                <c:v>0.875000</c:v>
              </c:pt>
              <c:pt idx="6">
                <c:v>0.937500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0.885714</c:v>
              </c:pt>
              <c:pt idx="1">
                <c:v>0.914286</c:v>
              </c:pt>
              <c:pt idx="2">
                <c:v>0.800000</c:v>
              </c:pt>
              <c:pt idx="3">
                <c:v>0.942857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0.894737</c:v>
              </c:pt>
              <c:pt idx="1">
                <c:v>0.947368</c:v>
              </c:pt>
              <c:pt idx="2">
                <c:v>0.789474</c:v>
              </c:pt>
              <c:pt idx="3">
                <c:v>0.947368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0.875000</c:v>
              </c:pt>
              <c:pt idx="1">
                <c:v>0.875000</c:v>
              </c:pt>
              <c:pt idx="2">
                <c:v>0.812500</c:v>
              </c:pt>
              <c:pt idx="3">
                <c:v>0.937500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0.942857</c:v>
              </c:pt>
              <c:pt idx="1">
                <c:v>0.942857</c:v>
              </c:pt>
              <c:pt idx="2">
                <c:v>0.914286</c:v>
              </c:pt>
              <c:pt idx="3">
                <c:v>0.914286</c:v>
              </c:pt>
              <c:pt idx="4">
                <c:v>0.857143</c:v>
              </c:pt>
              <c:pt idx="5">
                <c:v>0.914286</c:v>
              </c:pt>
              <c:pt idx="6">
                <c:v>0.828571</c:v>
              </c:pt>
              <c:pt idx="7">
                <c:v>0.742857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0.947368</c:v>
              </c:pt>
              <c:pt idx="1">
                <c:v>0.947368</c:v>
              </c:pt>
              <c:pt idx="2">
                <c:v>0.894737</c:v>
              </c:pt>
              <c:pt idx="3">
                <c:v>0.894737</c:v>
              </c:pt>
              <c:pt idx="4">
                <c:v>0.842105</c:v>
              </c:pt>
              <c:pt idx="5">
                <c:v>0.894737</c:v>
              </c:pt>
              <c:pt idx="6">
                <c:v>0.789474</c:v>
              </c:pt>
              <c:pt idx="7">
                <c:v>0.684211</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0.937500</c:v>
              </c:pt>
              <c:pt idx="1">
                <c:v>0.937500</c:v>
              </c:pt>
              <c:pt idx="2">
                <c:v>0.937500</c:v>
              </c:pt>
              <c:pt idx="3">
                <c:v>0.937500</c:v>
              </c:pt>
              <c:pt idx="4">
                <c:v>0.875000</c:v>
              </c:pt>
              <c:pt idx="5">
                <c:v>0.937500</c:v>
              </c:pt>
              <c:pt idx="6">
                <c:v>0.875000</c:v>
              </c:pt>
              <c:pt idx="7">
                <c:v>0.812500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0.800000</c:v>
              </c:pt>
              <c:pt idx="1">
                <c:v>0.857143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0.842105</c:v>
              </c:pt>
              <c:pt idx="1">
                <c:v>0.842105</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0.750000</c:v>
              </c:pt>
              <c:pt idx="1">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0.828571</c:v>
              </c:pt>
              <c:pt idx="1">
                <c:v>0.857143</c:v>
              </c:pt>
              <c:pt idx="2">
                <c:v>0.942857</c:v>
              </c:pt>
              <c:pt idx="3">
                <c:v>0.885714</c:v>
              </c:pt>
              <c:pt idx="4">
                <c:v>0.857143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0.842105</c:v>
              </c:pt>
              <c:pt idx="1">
                <c:v>0.842105</c:v>
              </c:pt>
              <c:pt idx="2">
                <c:v>0.947368</c:v>
              </c:pt>
              <c:pt idx="3">
                <c:v>0.894737</c:v>
              </c:pt>
              <c:pt idx="4">
                <c:v>0.789474</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0.812500</c:v>
              </c:pt>
              <c:pt idx="1">
                <c:v>0.875000</c:v>
              </c:pt>
              <c:pt idx="2">
                <c:v>0.937500</c:v>
              </c:pt>
              <c:pt idx="3">
                <c:v>0.875000</c:v>
              </c:pt>
              <c:pt idx="4">
                <c:v>0.937500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0.828571</c:v>
              </c:pt>
              <c:pt idx="1">
                <c:v>0.857143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0.789474</c:v>
              </c:pt>
              <c:pt idx="1">
                <c:v>0.842105</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0.875000</c:v>
              </c:pt>
              <c:pt idx="1">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Saffransgatan 82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62abb510fe3c451a">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77e7becdef84f6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508f4df0238b48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Saffransgatan 82 förskola</a:t>
            </a:r>
            <a:r>
              <a:rPr lang="sv-SE" sz="900" dirty="0"/>
              <a:t> och bygger på svar från </a:t>
            </a:r>
            <a:r>
              <a:rPr lang="sv-SE" sz="900" dirty="0"/>
              <a:t>35</a:t>
            </a:r>
            <a:r>
              <a:rPr lang="sv-SE" sz="900" dirty="0"/>
              <a:t> vårdnadshavare av </a:t>
            </a:r>
            <a:r>
              <a:rPr lang="sv-SE" sz="900" dirty="0"/>
              <a:t>68</a:t>
            </a:r>
            <a:r>
              <a:rPr lang="sv-SE" sz="900" dirty="0"/>
              <a:t> vilket ger en svarsfrekvens om </a:t>
            </a:r>
            <a:r>
              <a:rPr lang="sv-SE" sz="900" dirty="0"/>
              <a:t>51%</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fb5ffe36057e49eb"/>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d714e85dec824a6d"/>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180195735c6f42a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3c68c755c94ca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cc17cfa43d648a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f8f63a380284df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b4e6099b1914213"/>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0efed93b6f6486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09599700652434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fdae769b6e54e0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7d718e4ad09454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ca27bf236394ebf"/>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af12b2eeecbd4df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f47a80547246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beb009c58c14c4a"/>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dd9ce06af284ba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213f063fcb846f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55ce2cba50240a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407327c39fa9458c"/>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eab108b5685a4a62"/>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de6ad7c3b7ba427c"/>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7bfc59288720469c"/>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43bd2e12342a48d8"/>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adf849573eff45c1"/>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35f2686d9721469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d38aa1b3c02497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89691ee6834b2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db252a4d085417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3.53</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882c0546e97a4959"/>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820f1772904c4808"/>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3cfa6f8ce13449fe"/>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afdccc113def4fa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7c65765d6194b6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634aa4b524e43e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e0ae96900ed34fcc"/>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626ae7779f69423d"/>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54b4ce112f294eee"/>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987ca490f31144ea"/>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ae45ad2515124b68"/>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fc5b81cdca8e4bc3"/>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9119c6fc88164404"/>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2b8bd3cbd2ed435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2cba1ee64740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6fb48bb96347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74db7dca8e848a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511f4b2a7ea439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c7e464b0fe904b7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a0941dd4017423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cc73d3767b54ee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4105f1f8365e4701"/>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34b2cbc951234f28"/>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840593cc652f4141"/>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d08a5ff8cfbe4d98"/>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3f08595dfa0143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c73f78c0447486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925d659016b4d8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540829be7954401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81f17b2955742a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251679f393b49b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14a3952eb3447e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Saffransgatan 82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dd44944d2f94c1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68343daf4740d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2</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a2ae100ef7946d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ebf6b2e5fcc47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25c5ec681e94b7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c9abae310c249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160853e57d84a8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e04d274634f43f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486e4746e2a4fa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d2f5bd8c68040a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436d44d3b2b4b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c9ab189382643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b809e018877413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84da52d82c5423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3c2729de413480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dc09ba2c994d4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b="1" lang="en-GB" sz="900" spc="50" noProof="1">
                            <a:solidFill>
                              <a:schemeClr val="accent5">
                                <a:shade val="10%"/>
                              </a:schemeClr>
                            </a:solidFill>
                          </a:rPr>
                          <a:t>Saffransgatan 82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Maneten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Måsen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Snäckan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Saffransgatan 82 förskola</a:t>
            </a:r>
            <a:r>
              <a:rPr lang="sv-SE" sz="1000" dirty="0">
                <a:latin typeface="Consolas" panose="020B0609020204030204" pitchFamily="49" charset="0"/>
              </a:rPr>
              <a:t> | Svarsfrekvens </a:t>
            </a:r>
            <a:r>
              <a:rPr lang="sv-SE" sz="1000" dirty="0">
                <a:latin typeface="Consolas" panose="020B0609020204030204" pitchFamily="49" charset="0"/>
              </a:rPr>
              <a:t>51%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d533477d04c48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EC1423-3EB3-4D76-853B-639A96E66C59}"/>
</file>

<file path=customXml/itemProps2.xml><?xml version="1.0" encoding="utf-8"?>
<ds:datastoreItem xmlns:ds="http://schemas.openxmlformats.org/officeDocument/2006/customXml" ds:itemID="{B9FC9C72-2DC2-4D16-A1FD-9321177F1523}"/>
</file>

<file path=customXml/itemProps3.xml><?xml version="1.0" encoding="utf-8"?>
<ds:datastoreItem xmlns:ds="http://schemas.openxmlformats.org/officeDocument/2006/customXml" ds:itemID="{F59B7EE4-7881-4000-8020-0087A9754844}"/>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2024-03-25T15:12:47Z</dcterms:created>
  <dcterms:modified xsi:type="dcterms:W3CDTF">2024-03-25T15:12:47Z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